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Audiowide"/>
      <p:regular r:id="rId14"/>
    </p:embeddedFont>
    <p:embeddedFont>
      <p:font typeface="Bebas Neue"/>
      <p:regular r:id="rId15"/>
    </p:embeddedFont>
    <p:embeddedFont>
      <p:font typeface="Rubik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8241A53-3C07-491B-BB79-3D0517A98CC7}">
  <a:tblStyle styleId="{68241A53-3C07-491B-BB79-3D0517A98C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BebasNeue-regular.fntdata"/><Relationship Id="rId14" Type="http://schemas.openxmlformats.org/officeDocument/2006/relationships/font" Target="fonts/Audiowide-regular.fntdata"/><Relationship Id="rId17" Type="http://schemas.openxmlformats.org/officeDocument/2006/relationships/font" Target="fonts/Rubik-bold.fntdata"/><Relationship Id="rId16" Type="http://schemas.openxmlformats.org/officeDocument/2006/relationships/font" Target="fonts/Rubik-regular.fntdata"/><Relationship Id="rId19" Type="http://schemas.openxmlformats.org/officeDocument/2006/relationships/font" Target="fonts/Rubik-boldItalic.fntdata"/><Relationship Id="rId18" Type="http://schemas.openxmlformats.org/officeDocument/2006/relationships/font" Target="fonts/Rubik-italic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dc07f0c12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dc07f0c12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b8fbee5e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b8fbee5e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b8fbee5ed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b8fbee5ed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b91526d24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b91526d24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6936d40486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6936d40486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6936d40486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6936d40486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1683936ab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1683936ab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b91526d24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2b91526d24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125" y="1678892"/>
            <a:ext cx="6240600" cy="128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4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2965292"/>
            <a:ext cx="6240600" cy="460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hasCustomPrompt="1" type="title"/>
          </p:nvPr>
        </p:nvSpPr>
        <p:spPr>
          <a:xfrm>
            <a:off x="1766700" y="1533875"/>
            <a:ext cx="5610600" cy="137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/>
          <p:nvPr>
            <p:ph idx="1" type="subTitle"/>
          </p:nvPr>
        </p:nvSpPr>
        <p:spPr>
          <a:xfrm>
            <a:off x="1766700" y="2906122"/>
            <a:ext cx="5610600" cy="7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2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" name="Google Shape;48;p13"/>
          <p:cNvPicPr preferRelativeResize="0"/>
          <p:nvPr/>
        </p:nvPicPr>
        <p:blipFill rotWithShape="1">
          <a:blip r:embed="rId2">
            <a:alphaModFix/>
          </a:blip>
          <a:srcRect b="-532" l="71818" r="0" t="90"/>
          <a:stretch/>
        </p:blipFill>
        <p:spPr>
          <a:xfrm rot="-5400000">
            <a:off x="3006824" y="3294425"/>
            <a:ext cx="599976" cy="3111574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2" type="title"/>
          </p:nvPr>
        </p:nvSpPr>
        <p:spPr>
          <a:xfrm>
            <a:off x="1572079" y="1443677"/>
            <a:ext cx="2834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3" type="title"/>
          </p:nvPr>
        </p:nvSpPr>
        <p:spPr>
          <a:xfrm>
            <a:off x="5589299" y="1443675"/>
            <a:ext cx="2834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1572078" y="1687070"/>
            <a:ext cx="283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4" type="subTitle"/>
          </p:nvPr>
        </p:nvSpPr>
        <p:spPr>
          <a:xfrm>
            <a:off x="5589299" y="1687075"/>
            <a:ext cx="283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5" type="title"/>
          </p:nvPr>
        </p:nvSpPr>
        <p:spPr>
          <a:xfrm>
            <a:off x="1572079" y="2587177"/>
            <a:ext cx="2834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6" type="title"/>
          </p:nvPr>
        </p:nvSpPr>
        <p:spPr>
          <a:xfrm>
            <a:off x="5589299" y="2587175"/>
            <a:ext cx="2834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7" type="subTitle"/>
          </p:nvPr>
        </p:nvSpPr>
        <p:spPr>
          <a:xfrm>
            <a:off x="1572110" y="2830570"/>
            <a:ext cx="283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8" type="subTitle"/>
          </p:nvPr>
        </p:nvSpPr>
        <p:spPr>
          <a:xfrm>
            <a:off x="5589305" y="2830575"/>
            <a:ext cx="283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hasCustomPrompt="1" idx="9" type="title"/>
          </p:nvPr>
        </p:nvSpPr>
        <p:spPr>
          <a:xfrm>
            <a:off x="719992" y="1445443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hasCustomPrompt="1" idx="13" type="title"/>
          </p:nvPr>
        </p:nvSpPr>
        <p:spPr>
          <a:xfrm>
            <a:off x="719992" y="2583030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/>
          <p:nvPr>
            <p:ph hasCustomPrompt="1" idx="14" type="title"/>
          </p:nvPr>
        </p:nvSpPr>
        <p:spPr>
          <a:xfrm>
            <a:off x="4737342" y="1443918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hasCustomPrompt="1" idx="15" type="title"/>
          </p:nvPr>
        </p:nvSpPr>
        <p:spPr>
          <a:xfrm>
            <a:off x="4737342" y="2583030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idx="16" type="title"/>
          </p:nvPr>
        </p:nvSpPr>
        <p:spPr>
          <a:xfrm>
            <a:off x="1572079" y="3682102"/>
            <a:ext cx="2834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" name="Google Shape;63;p13"/>
          <p:cNvSpPr txBox="1"/>
          <p:nvPr>
            <p:ph idx="17" type="title"/>
          </p:nvPr>
        </p:nvSpPr>
        <p:spPr>
          <a:xfrm>
            <a:off x="5589300" y="3682100"/>
            <a:ext cx="28347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4" name="Google Shape;64;p13"/>
          <p:cNvSpPr txBox="1"/>
          <p:nvPr>
            <p:ph idx="18" type="subTitle"/>
          </p:nvPr>
        </p:nvSpPr>
        <p:spPr>
          <a:xfrm>
            <a:off x="1572110" y="3925495"/>
            <a:ext cx="283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3"/>
          <p:cNvSpPr txBox="1"/>
          <p:nvPr>
            <p:ph idx="19" type="subTitle"/>
          </p:nvPr>
        </p:nvSpPr>
        <p:spPr>
          <a:xfrm>
            <a:off x="5589305" y="3925500"/>
            <a:ext cx="2834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3"/>
          <p:cNvSpPr txBox="1"/>
          <p:nvPr>
            <p:ph hasCustomPrompt="1" idx="20" type="title"/>
          </p:nvPr>
        </p:nvSpPr>
        <p:spPr>
          <a:xfrm>
            <a:off x="719992" y="3670968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hasCustomPrompt="1" idx="21" type="title"/>
          </p:nvPr>
        </p:nvSpPr>
        <p:spPr>
          <a:xfrm>
            <a:off x="4737342" y="3670968"/>
            <a:ext cx="775800" cy="7758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24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8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b="31226" l="8969" r="12209" t="22533"/>
          <a:stretch/>
        </p:blipFill>
        <p:spPr>
          <a:xfrm flipH="1" rot="-9">
            <a:off x="93275" y="6"/>
            <a:ext cx="4208075" cy="3701688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/>
          <p:nvPr/>
        </p:nvSpPr>
        <p:spPr>
          <a:xfrm>
            <a:off x="0" y="944750"/>
            <a:ext cx="9144000" cy="30654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 txBox="1"/>
          <p:nvPr>
            <p:ph type="title"/>
          </p:nvPr>
        </p:nvSpPr>
        <p:spPr>
          <a:xfrm>
            <a:off x="2903100" y="3203425"/>
            <a:ext cx="5029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2" name="Google Shape;72;p14"/>
          <p:cNvSpPr txBox="1"/>
          <p:nvPr>
            <p:ph idx="1" type="subTitle"/>
          </p:nvPr>
        </p:nvSpPr>
        <p:spPr>
          <a:xfrm>
            <a:off x="1211700" y="1533125"/>
            <a:ext cx="6720600" cy="14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D9D9D9">
                  <a:alpha val="13100"/>
                </a:srgbClr>
              </a:gs>
              <a:gs pos="100000">
                <a:schemeClr val="lt1">
                  <a:alpha val="13100"/>
                </a:scheme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2944868" y="1938050"/>
            <a:ext cx="47091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9" name="Google Shape;79;p16"/>
          <p:cNvSpPr txBox="1"/>
          <p:nvPr>
            <p:ph hasCustomPrompt="1" idx="2" type="title"/>
          </p:nvPr>
        </p:nvSpPr>
        <p:spPr>
          <a:xfrm>
            <a:off x="1247325" y="1982350"/>
            <a:ext cx="1465800" cy="1223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5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2944868" y="2774525"/>
            <a:ext cx="47091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4_1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/>
          <p:nvPr/>
        </p:nvSpPr>
        <p:spPr>
          <a:xfrm>
            <a:off x="0" y="944750"/>
            <a:ext cx="9144000" cy="21717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7"/>
          <p:cNvSpPr txBox="1"/>
          <p:nvPr>
            <p:ph type="title"/>
          </p:nvPr>
        </p:nvSpPr>
        <p:spPr>
          <a:xfrm>
            <a:off x="713225" y="1375225"/>
            <a:ext cx="5486400" cy="84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4" name="Google Shape;84;p17"/>
          <p:cNvSpPr txBox="1"/>
          <p:nvPr>
            <p:ph hasCustomPrompt="1" idx="2" type="title"/>
          </p:nvPr>
        </p:nvSpPr>
        <p:spPr>
          <a:xfrm>
            <a:off x="6437375" y="1420950"/>
            <a:ext cx="1465800" cy="1223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5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85" name="Google Shape;85;p17"/>
          <p:cNvSpPr txBox="1"/>
          <p:nvPr>
            <p:ph idx="1" type="subTitle"/>
          </p:nvPr>
        </p:nvSpPr>
        <p:spPr>
          <a:xfrm>
            <a:off x="713175" y="2207325"/>
            <a:ext cx="54864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2"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lin ang="5400012" scaled="0"/>
        </a:gra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 rotWithShape="1">
          <a:blip r:embed="rId2">
            <a:alphaModFix/>
          </a:blip>
          <a:srcRect b="0" l="0" r="17369" t="64887"/>
          <a:stretch/>
        </p:blipFill>
        <p:spPr>
          <a:xfrm rot="10800000">
            <a:off x="0" y="3337525"/>
            <a:ext cx="2920875" cy="18059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/>
          <p:nvPr/>
        </p:nvSpPr>
        <p:spPr>
          <a:xfrm>
            <a:off x="0" y="798025"/>
            <a:ext cx="9144000" cy="33798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>
            <p:ph type="title"/>
          </p:nvPr>
        </p:nvSpPr>
        <p:spPr>
          <a:xfrm>
            <a:off x="713225" y="2554200"/>
            <a:ext cx="67908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0" name="Google Shape;90;p18"/>
          <p:cNvSpPr txBox="1"/>
          <p:nvPr>
            <p:ph hasCustomPrompt="1" idx="2" type="title"/>
          </p:nvPr>
        </p:nvSpPr>
        <p:spPr>
          <a:xfrm>
            <a:off x="814724" y="1166550"/>
            <a:ext cx="1465800" cy="1223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91" name="Google Shape;91;p18"/>
          <p:cNvSpPr txBox="1"/>
          <p:nvPr>
            <p:ph idx="1" type="subTitle"/>
          </p:nvPr>
        </p:nvSpPr>
        <p:spPr>
          <a:xfrm>
            <a:off x="713225" y="3396000"/>
            <a:ext cx="6790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5_1">
    <p:bg>
      <p:bgPr>
        <a:gradFill>
          <a:gsLst>
            <a:gs pos="0">
              <a:srgbClr val="FFFFFF"/>
            </a:gs>
            <a:gs pos="100000">
              <a:srgbClr val="BEBEBE"/>
            </a:gs>
          </a:gsLst>
          <a:lin ang="5400012" scaled="0"/>
        </a:gra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>
            <a:off x="0" y="798025"/>
            <a:ext cx="9144000" cy="33798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9"/>
          <p:cNvSpPr txBox="1"/>
          <p:nvPr>
            <p:ph type="title"/>
          </p:nvPr>
        </p:nvSpPr>
        <p:spPr>
          <a:xfrm>
            <a:off x="2880850" y="1421675"/>
            <a:ext cx="3936600" cy="162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5" name="Google Shape;95;p19"/>
          <p:cNvSpPr txBox="1"/>
          <p:nvPr>
            <p:ph hasCustomPrompt="1" idx="2" type="title"/>
          </p:nvPr>
        </p:nvSpPr>
        <p:spPr>
          <a:xfrm>
            <a:off x="6964975" y="1622975"/>
            <a:ext cx="1465800" cy="1223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96" name="Google Shape;96;p19"/>
          <p:cNvSpPr txBox="1"/>
          <p:nvPr>
            <p:ph idx="1" type="subTitle"/>
          </p:nvPr>
        </p:nvSpPr>
        <p:spPr>
          <a:xfrm>
            <a:off x="2880850" y="3047375"/>
            <a:ext cx="3936600" cy="6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SECTION_HEADER_3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20"/>
          <p:cNvPicPr preferRelativeResize="0"/>
          <p:nvPr/>
        </p:nvPicPr>
        <p:blipFill rotWithShape="1">
          <a:blip r:embed="rId2">
            <a:alphaModFix/>
          </a:blip>
          <a:srcRect b="31224" l="36773" r="12208" t="0"/>
          <a:stretch/>
        </p:blipFill>
        <p:spPr>
          <a:xfrm flipH="1" rot="5399991">
            <a:off x="1523751" y="1346431"/>
            <a:ext cx="2983751" cy="6031244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0"/>
          <p:cNvSpPr/>
          <p:nvPr/>
        </p:nvSpPr>
        <p:spPr>
          <a:xfrm>
            <a:off x="0" y="881850"/>
            <a:ext cx="9144000" cy="33798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0"/>
          <p:cNvSpPr txBox="1"/>
          <p:nvPr>
            <p:ph type="title"/>
          </p:nvPr>
        </p:nvSpPr>
        <p:spPr>
          <a:xfrm>
            <a:off x="2552100" y="1756875"/>
            <a:ext cx="5878800" cy="16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20"/>
          <p:cNvSpPr txBox="1"/>
          <p:nvPr>
            <p:ph hasCustomPrompt="1" idx="2" type="title"/>
          </p:nvPr>
        </p:nvSpPr>
        <p:spPr>
          <a:xfrm>
            <a:off x="713225" y="1960200"/>
            <a:ext cx="1465800" cy="1223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02" name="Google Shape;102;p20"/>
          <p:cNvSpPr txBox="1"/>
          <p:nvPr>
            <p:ph idx="1" type="subTitle"/>
          </p:nvPr>
        </p:nvSpPr>
        <p:spPr>
          <a:xfrm>
            <a:off x="2552100" y="3386475"/>
            <a:ext cx="5878800" cy="41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2111800" y="3202175"/>
            <a:ext cx="6090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b="1" sz="5000">
                <a:latin typeface="Audiowide"/>
                <a:ea typeface="Audiowide"/>
                <a:cs typeface="Audiowide"/>
                <a:sym typeface="Audiowid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713225" y="3233075"/>
            <a:ext cx="1223100" cy="10545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5500">
                <a:solidFill>
                  <a:schemeClr val="dk2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2111800" y="4001900"/>
            <a:ext cx="6090300" cy="41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1"/>
          <p:cNvSpPr txBox="1"/>
          <p:nvPr>
            <p:ph type="title"/>
          </p:nvPr>
        </p:nvSpPr>
        <p:spPr>
          <a:xfrm>
            <a:off x="5650800" y="2827650"/>
            <a:ext cx="2779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idx="2" type="title"/>
          </p:nvPr>
        </p:nvSpPr>
        <p:spPr>
          <a:xfrm>
            <a:off x="1643400" y="2827650"/>
            <a:ext cx="2783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subTitle"/>
          </p:nvPr>
        </p:nvSpPr>
        <p:spPr>
          <a:xfrm>
            <a:off x="1643400" y="1838125"/>
            <a:ext cx="2783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3" type="subTitle"/>
          </p:nvPr>
        </p:nvSpPr>
        <p:spPr>
          <a:xfrm>
            <a:off x="1643400" y="3145050"/>
            <a:ext cx="27831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4" type="title"/>
          </p:nvPr>
        </p:nvSpPr>
        <p:spPr>
          <a:xfrm>
            <a:off x="1643400" y="1520725"/>
            <a:ext cx="2783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5" type="subTitle"/>
          </p:nvPr>
        </p:nvSpPr>
        <p:spPr>
          <a:xfrm>
            <a:off x="5650800" y="3145051"/>
            <a:ext cx="2779800" cy="7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6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"/>
          <p:cNvPicPr preferRelativeResize="0"/>
          <p:nvPr/>
        </p:nvPicPr>
        <p:blipFill rotWithShape="1">
          <a:blip r:embed="rId2">
            <a:alphaModFix/>
          </a:blip>
          <a:srcRect b="31224" l="8969" r="12209" t="0"/>
          <a:stretch/>
        </p:blipFill>
        <p:spPr>
          <a:xfrm flipH="1" rot="3570679">
            <a:off x="633993" y="2108187"/>
            <a:ext cx="4609813" cy="6031226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2"/>
          <p:cNvSpPr/>
          <p:nvPr/>
        </p:nvSpPr>
        <p:spPr>
          <a:xfrm>
            <a:off x="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22"/>
          <p:cNvSpPr txBox="1"/>
          <p:nvPr>
            <p:ph type="title"/>
          </p:nvPr>
        </p:nvSpPr>
        <p:spPr>
          <a:xfrm>
            <a:off x="1643413" y="1924575"/>
            <a:ext cx="2880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2" type="title"/>
          </p:nvPr>
        </p:nvSpPr>
        <p:spPr>
          <a:xfrm>
            <a:off x="5552269" y="19245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idx="1" type="subTitle"/>
          </p:nvPr>
        </p:nvSpPr>
        <p:spPr>
          <a:xfrm>
            <a:off x="1643406" y="2241975"/>
            <a:ext cx="288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3" type="subTitle"/>
          </p:nvPr>
        </p:nvSpPr>
        <p:spPr>
          <a:xfrm>
            <a:off x="5552262" y="2241975"/>
            <a:ext cx="2878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4" type="title"/>
          </p:nvPr>
        </p:nvSpPr>
        <p:spPr>
          <a:xfrm>
            <a:off x="1643413" y="3296675"/>
            <a:ext cx="2880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5" type="title"/>
          </p:nvPr>
        </p:nvSpPr>
        <p:spPr>
          <a:xfrm>
            <a:off x="5552269" y="3296675"/>
            <a:ext cx="2878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6" type="subTitle"/>
          </p:nvPr>
        </p:nvSpPr>
        <p:spPr>
          <a:xfrm>
            <a:off x="1643406" y="3614075"/>
            <a:ext cx="2880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7" type="subTitle"/>
          </p:nvPr>
        </p:nvSpPr>
        <p:spPr>
          <a:xfrm>
            <a:off x="5552262" y="3614075"/>
            <a:ext cx="2878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/>
          <p:cNvPicPr preferRelativeResize="0"/>
          <p:nvPr/>
        </p:nvPicPr>
        <p:blipFill rotWithShape="1">
          <a:blip r:embed="rId2">
            <a:alphaModFix/>
          </a:blip>
          <a:srcRect b="0" l="62191" r="0" t="0"/>
          <a:stretch/>
        </p:blipFill>
        <p:spPr>
          <a:xfrm flipH="1" rot="5400000">
            <a:off x="2979012" y="175910"/>
            <a:ext cx="2008700" cy="79667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3"/>
          <p:cNvSpPr txBox="1"/>
          <p:nvPr>
            <p:ph type="title"/>
          </p:nvPr>
        </p:nvSpPr>
        <p:spPr>
          <a:xfrm>
            <a:off x="1997199" y="1567575"/>
            <a:ext cx="2386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8" name="Google Shape;128;p23"/>
          <p:cNvSpPr txBox="1"/>
          <p:nvPr>
            <p:ph idx="2" type="title"/>
          </p:nvPr>
        </p:nvSpPr>
        <p:spPr>
          <a:xfrm>
            <a:off x="5971810" y="1567575"/>
            <a:ext cx="2389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" type="subTitle"/>
          </p:nvPr>
        </p:nvSpPr>
        <p:spPr>
          <a:xfrm>
            <a:off x="1997200" y="1884975"/>
            <a:ext cx="23865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3" type="subTitle"/>
          </p:nvPr>
        </p:nvSpPr>
        <p:spPr>
          <a:xfrm>
            <a:off x="5971799" y="1884975"/>
            <a:ext cx="23898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4" type="title"/>
          </p:nvPr>
        </p:nvSpPr>
        <p:spPr>
          <a:xfrm>
            <a:off x="1997210" y="3117507"/>
            <a:ext cx="2386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5" type="title"/>
          </p:nvPr>
        </p:nvSpPr>
        <p:spPr>
          <a:xfrm>
            <a:off x="5971815" y="3117507"/>
            <a:ext cx="2389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3" name="Google Shape;133;p23"/>
          <p:cNvSpPr txBox="1"/>
          <p:nvPr>
            <p:ph idx="6" type="subTitle"/>
          </p:nvPr>
        </p:nvSpPr>
        <p:spPr>
          <a:xfrm>
            <a:off x="1997200" y="3434907"/>
            <a:ext cx="23865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23"/>
          <p:cNvSpPr txBox="1"/>
          <p:nvPr>
            <p:ph idx="7" type="subTitle"/>
          </p:nvPr>
        </p:nvSpPr>
        <p:spPr>
          <a:xfrm>
            <a:off x="5971799" y="3434907"/>
            <a:ext cx="23898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3"/>
          <p:cNvSpPr txBox="1"/>
          <p:nvPr>
            <p:ph idx="8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6" name="Google Shape;136;p23"/>
          <p:cNvSpPr/>
          <p:nvPr>
            <p:ph idx="9" type="pic"/>
          </p:nvPr>
        </p:nvSpPr>
        <p:spPr>
          <a:xfrm>
            <a:off x="768250" y="1497225"/>
            <a:ext cx="1097400" cy="1097400"/>
          </a:xfrm>
          <a:prstGeom prst="rect">
            <a:avLst/>
          </a:prstGeom>
          <a:noFill/>
          <a:ln>
            <a:noFill/>
          </a:ln>
        </p:spPr>
      </p:sp>
      <p:sp>
        <p:nvSpPr>
          <p:cNvPr id="137" name="Google Shape;137;p23"/>
          <p:cNvSpPr/>
          <p:nvPr>
            <p:ph idx="13" type="pic"/>
          </p:nvPr>
        </p:nvSpPr>
        <p:spPr>
          <a:xfrm>
            <a:off x="768250" y="3040525"/>
            <a:ext cx="1097400" cy="1097400"/>
          </a:xfrm>
          <a:prstGeom prst="rect">
            <a:avLst/>
          </a:prstGeom>
          <a:noFill/>
          <a:ln>
            <a:noFill/>
          </a:ln>
        </p:spPr>
      </p:sp>
      <p:sp>
        <p:nvSpPr>
          <p:cNvPr id="138" name="Google Shape;138;p23"/>
          <p:cNvSpPr/>
          <p:nvPr>
            <p:ph idx="14" type="pic"/>
          </p:nvPr>
        </p:nvSpPr>
        <p:spPr>
          <a:xfrm>
            <a:off x="4745600" y="1497225"/>
            <a:ext cx="1097400" cy="1097400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23"/>
          <p:cNvSpPr/>
          <p:nvPr>
            <p:ph idx="15" type="pic"/>
          </p:nvPr>
        </p:nvSpPr>
        <p:spPr>
          <a:xfrm>
            <a:off x="4745600" y="3040525"/>
            <a:ext cx="1097400" cy="1097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/>
          <p:nvPr/>
        </p:nvSpPr>
        <p:spPr>
          <a:xfrm>
            <a:off x="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 txBox="1"/>
          <p:nvPr>
            <p:ph type="ctrTitle"/>
          </p:nvPr>
        </p:nvSpPr>
        <p:spPr>
          <a:xfrm>
            <a:off x="713225" y="997200"/>
            <a:ext cx="7717500" cy="134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143" name="Google Shape;143;p24"/>
          <p:cNvSpPr txBox="1"/>
          <p:nvPr>
            <p:ph idx="1" type="subTitle"/>
          </p:nvPr>
        </p:nvSpPr>
        <p:spPr>
          <a:xfrm>
            <a:off x="2957400" y="2339400"/>
            <a:ext cx="4382700" cy="3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4" name="Google Shape;144;p24"/>
          <p:cNvSpPr txBox="1"/>
          <p:nvPr>
            <p:ph idx="2" type="subTitle"/>
          </p:nvPr>
        </p:nvSpPr>
        <p:spPr>
          <a:xfrm>
            <a:off x="2957350" y="2743925"/>
            <a:ext cx="4382700" cy="7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4"/>
          <p:cNvSpPr txBox="1"/>
          <p:nvPr/>
        </p:nvSpPr>
        <p:spPr>
          <a:xfrm>
            <a:off x="2125800" y="3688925"/>
            <a:ext cx="4892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CREDITS: This presentation template was created by </a:t>
            </a: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, and includes icons by </a:t>
            </a: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, and infographics &amp; images by </a:t>
            </a:r>
            <a:r>
              <a:rPr lang="en" sz="1200" u="sng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 u="sng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 rotWithShape="1">
          <a:blip r:embed="rId2">
            <a:alphaModFix/>
          </a:blip>
          <a:srcRect b="30468" l="8968" r="54676" t="4524"/>
          <a:stretch/>
        </p:blipFill>
        <p:spPr>
          <a:xfrm flipH="1" rot="-9">
            <a:off x="-1" y="-60347"/>
            <a:ext cx="1940876" cy="5203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5"/>
          <p:cNvPicPr preferRelativeResize="0"/>
          <p:nvPr/>
        </p:nvPicPr>
        <p:blipFill rotWithShape="1">
          <a:blip r:embed="rId2">
            <a:alphaModFix/>
          </a:blip>
          <a:srcRect b="30468" l="49883" r="11833" t="4524"/>
          <a:stretch/>
        </p:blipFill>
        <p:spPr>
          <a:xfrm rot="-10799991">
            <a:off x="7126925" y="-60347"/>
            <a:ext cx="2043900" cy="520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 rotWithShape="1">
          <a:blip r:embed="rId2">
            <a:alphaModFix/>
          </a:blip>
          <a:srcRect b="0" l="7802" r="48339" t="0"/>
          <a:stretch/>
        </p:blipFill>
        <p:spPr>
          <a:xfrm>
            <a:off x="7859326" y="0"/>
            <a:ext cx="1284676" cy="439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6"/>
          <p:cNvPicPr preferRelativeResize="0"/>
          <p:nvPr/>
        </p:nvPicPr>
        <p:blipFill rotWithShape="1">
          <a:blip r:embed="rId3">
            <a:alphaModFix/>
          </a:blip>
          <a:srcRect b="-532" l="48826" r="-9165" t="90"/>
          <a:stretch/>
        </p:blipFill>
        <p:spPr>
          <a:xfrm>
            <a:off x="-32750" y="1767250"/>
            <a:ext cx="1284675" cy="3111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/>
          <p:nvPr/>
        </p:nvSpPr>
        <p:spPr>
          <a:xfrm>
            <a:off x="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720000" y="1203200"/>
            <a:ext cx="7704000" cy="34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2" type="title"/>
          </p:nvPr>
        </p:nvSpPr>
        <p:spPr>
          <a:xfrm>
            <a:off x="1022127" y="2639775"/>
            <a:ext cx="3168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3" type="title"/>
          </p:nvPr>
        </p:nvSpPr>
        <p:spPr>
          <a:xfrm>
            <a:off x="4953273" y="2639775"/>
            <a:ext cx="3168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subTitle"/>
          </p:nvPr>
        </p:nvSpPr>
        <p:spPr>
          <a:xfrm>
            <a:off x="1022127" y="2957175"/>
            <a:ext cx="3168600" cy="10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4" type="subTitle"/>
          </p:nvPr>
        </p:nvSpPr>
        <p:spPr>
          <a:xfrm>
            <a:off x="4953273" y="2957175"/>
            <a:ext cx="3168600" cy="10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698631" scaled="0"/>
        </a:gra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D9D9D9">
                  <a:alpha val="13100"/>
                </a:srgbClr>
              </a:gs>
              <a:gs pos="100000">
                <a:schemeClr val="lt1">
                  <a:alpha val="13100"/>
                </a:schemeClr>
              </a:gs>
            </a:gsLst>
            <a:lin ang="26986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-100" y="390675"/>
            <a:ext cx="9144000" cy="44340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" name="Google Shape;29;p6"/>
          <p:cNvPicPr preferRelativeResize="0"/>
          <p:nvPr/>
        </p:nvPicPr>
        <p:blipFill rotWithShape="1">
          <a:blip r:embed="rId2">
            <a:alphaModFix/>
          </a:blip>
          <a:srcRect b="0" l="0" r="56142" t="0"/>
          <a:stretch/>
        </p:blipFill>
        <p:spPr>
          <a:xfrm>
            <a:off x="7859326" y="751075"/>
            <a:ext cx="1284676" cy="439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6"/>
          <p:cNvPicPr preferRelativeResize="0"/>
          <p:nvPr/>
        </p:nvPicPr>
        <p:blipFill rotWithShape="1">
          <a:blip r:embed="rId3">
            <a:alphaModFix/>
          </a:blip>
          <a:srcRect b="-532" l="71818" r="0" t="90"/>
          <a:stretch/>
        </p:blipFill>
        <p:spPr>
          <a:xfrm>
            <a:off x="-101" y="1995838"/>
            <a:ext cx="599976" cy="311157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2007600" y="1249125"/>
            <a:ext cx="5129100" cy="13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subTitle"/>
          </p:nvPr>
        </p:nvSpPr>
        <p:spPr>
          <a:xfrm>
            <a:off x="2007600" y="2571750"/>
            <a:ext cx="5129100" cy="132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1695150" y="833975"/>
            <a:ext cx="5753700" cy="347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idx="1" type="body"/>
          </p:nvPr>
        </p:nvSpPr>
        <p:spPr>
          <a:xfrm>
            <a:off x="720000" y="1570575"/>
            <a:ext cx="4047000" cy="21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-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indent="-273050" lvl="6" marL="3200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indent="-273050" lvl="7" marL="36576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indent="-266700" lvl="8" marL="411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idx="1" type="body"/>
          </p:nvPr>
        </p:nvSpPr>
        <p:spPr>
          <a:xfrm>
            <a:off x="720000" y="2269200"/>
            <a:ext cx="7704000" cy="6051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theme" Target="../theme/theme2.xml"/><Relationship Id="rId25" Type="http://schemas.openxmlformats.org/officeDocument/2006/relationships/slideLayout" Target="../slideLayouts/slideLayout25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udiowide"/>
              <a:buNone/>
              <a:defRPr b="1" sz="3000">
                <a:solidFill>
                  <a:schemeClr val="dk1"/>
                </a:solidFill>
                <a:latin typeface="Audiowide"/>
                <a:ea typeface="Audiowide"/>
                <a:cs typeface="Audiowide"/>
                <a:sym typeface="Audiowi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●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○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ubik"/>
              <a:buChar char="■"/>
              <a:defRPr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2.png"/><Relationship Id="rId5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13.jpg"/><Relationship Id="rId6" Type="http://schemas.openxmlformats.org/officeDocument/2006/relationships/hyperlink" Target="http://drive.google.com/file/d/1AFKhi6_b_rqFdZQCqTQ7c03OTOeJEMjw/view" TargetMode="External"/><Relationship Id="rId7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1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rgbClr val="CCCCCC"/>
            </a:gs>
          </a:gsLst>
          <a:lin ang="2700006" scaled="0"/>
        </a:gra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7"/>
          <p:cNvPicPr preferRelativeResize="0"/>
          <p:nvPr/>
        </p:nvPicPr>
        <p:blipFill rotWithShape="1">
          <a:blip r:embed="rId3">
            <a:alphaModFix/>
          </a:blip>
          <a:srcRect b="31224" l="8969" r="12209" t="0"/>
          <a:stretch/>
        </p:blipFill>
        <p:spPr>
          <a:xfrm flipH="1" rot="4510899">
            <a:off x="137957" y="-719588"/>
            <a:ext cx="4609812" cy="6031226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7"/>
          <p:cNvSpPr/>
          <p:nvPr/>
        </p:nvSpPr>
        <p:spPr>
          <a:xfrm>
            <a:off x="-100" y="1458250"/>
            <a:ext cx="9144000" cy="2171700"/>
          </a:xfrm>
          <a:prstGeom prst="rect">
            <a:avLst/>
          </a:prstGeom>
          <a:gradFill>
            <a:gsLst>
              <a:gs pos="0">
                <a:srgbClr val="FFFFFF">
                  <a:alpha val="25490"/>
                  <a:alpha val="13100"/>
                </a:srgbClr>
              </a:gs>
              <a:gs pos="43000">
                <a:schemeClr val="lt1">
                  <a:alpha val="13100"/>
                </a:schemeClr>
              </a:gs>
              <a:gs pos="100000">
                <a:schemeClr val="lt1">
                  <a:alpha val="13100"/>
                </a:scheme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945249" y="2485450"/>
            <a:ext cx="3095847" cy="4504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7"/>
          <p:cNvPicPr preferRelativeResize="0"/>
          <p:nvPr/>
        </p:nvPicPr>
        <p:blipFill rotWithShape="1">
          <a:blip r:embed="rId5">
            <a:alphaModFix/>
          </a:blip>
          <a:srcRect b="0" l="0" r="46007" t="21172"/>
          <a:stretch/>
        </p:blipFill>
        <p:spPr>
          <a:xfrm>
            <a:off x="6103202" y="0"/>
            <a:ext cx="3040800" cy="2960525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7"/>
          <p:cNvSpPr txBox="1"/>
          <p:nvPr>
            <p:ph type="ctrTitle"/>
          </p:nvPr>
        </p:nvSpPr>
        <p:spPr>
          <a:xfrm>
            <a:off x="713125" y="1678903"/>
            <a:ext cx="6444600" cy="167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R/Place Bot Analysis</a:t>
            </a:r>
            <a:r>
              <a:rPr b="1" lang="en" sz="4200">
                <a:solidFill>
                  <a:srgbClr val="021A4C"/>
                </a:solidFill>
              </a:rPr>
              <a:t> </a:t>
            </a:r>
            <a:r>
              <a:rPr lang="en" sz="3000">
                <a:solidFill>
                  <a:schemeClr val="dk2"/>
                </a:solidFill>
              </a:rPr>
              <a:t>Extended</a:t>
            </a:r>
            <a:endParaRPr sz="3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790714" y="-2541250"/>
            <a:ext cx="343007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5400000">
            <a:off x="274749" y="3474024"/>
            <a:ext cx="3169700" cy="43936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28"/>
          <p:cNvCxnSpPr>
            <a:stCxn id="169" idx="1"/>
            <a:endCxn id="170" idx="1"/>
          </p:cNvCxnSpPr>
          <p:nvPr/>
        </p:nvCxnSpPr>
        <p:spPr>
          <a:xfrm>
            <a:off x="2928296" y="2829625"/>
            <a:ext cx="247200" cy="991800"/>
          </a:xfrm>
          <a:prstGeom prst="bentConnector3">
            <a:avLst>
              <a:gd fmla="val 4724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8"/>
          <p:cNvCxnSpPr/>
          <p:nvPr/>
        </p:nvCxnSpPr>
        <p:spPr>
          <a:xfrm flipH="1" rot="-5400000">
            <a:off x="6931355" y="3203543"/>
            <a:ext cx="991800" cy="243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" name="Google Shape;172;p28"/>
          <p:cNvSpPr/>
          <p:nvPr/>
        </p:nvSpPr>
        <p:spPr>
          <a:xfrm>
            <a:off x="720000" y="2427325"/>
            <a:ext cx="2095200" cy="804600"/>
          </a:xfrm>
          <a:prstGeom prst="chevron">
            <a:avLst>
              <a:gd fmla="val 42095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8"/>
          <p:cNvSpPr/>
          <p:nvPr/>
        </p:nvSpPr>
        <p:spPr>
          <a:xfrm>
            <a:off x="2589600" y="2427325"/>
            <a:ext cx="2095200" cy="804600"/>
          </a:xfrm>
          <a:prstGeom prst="chevron">
            <a:avLst>
              <a:gd fmla="val 42095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8"/>
          <p:cNvSpPr/>
          <p:nvPr/>
        </p:nvSpPr>
        <p:spPr>
          <a:xfrm>
            <a:off x="4459200" y="2427325"/>
            <a:ext cx="2095200" cy="804600"/>
          </a:xfrm>
          <a:prstGeom prst="chevron">
            <a:avLst>
              <a:gd fmla="val 42095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8"/>
          <p:cNvSpPr/>
          <p:nvPr/>
        </p:nvSpPr>
        <p:spPr>
          <a:xfrm>
            <a:off x="6328800" y="2427325"/>
            <a:ext cx="2815200" cy="804600"/>
          </a:xfrm>
          <a:prstGeom prst="chevron">
            <a:avLst>
              <a:gd fmla="val 42095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</a:t>
            </a:r>
            <a:r>
              <a:rPr lang="en"/>
              <a:t> Analysis</a:t>
            </a:r>
            <a:endParaRPr/>
          </a:p>
        </p:txBody>
      </p:sp>
      <p:sp>
        <p:nvSpPr>
          <p:cNvPr id="176" name="Google Shape;176;p28"/>
          <p:cNvSpPr txBox="1"/>
          <p:nvPr/>
        </p:nvSpPr>
        <p:spPr>
          <a:xfrm>
            <a:off x="1307453" y="1487650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Uploaded 53 csv files to S3 for analysis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0" name="Google Shape;170;p28"/>
          <p:cNvSpPr txBox="1"/>
          <p:nvPr/>
        </p:nvSpPr>
        <p:spPr>
          <a:xfrm>
            <a:off x="3175454" y="3466643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Migrated Data to merge files and allow for visualizations 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7" name="Google Shape;177;p28"/>
          <p:cNvSpPr txBox="1"/>
          <p:nvPr/>
        </p:nvSpPr>
        <p:spPr>
          <a:xfrm>
            <a:off x="6970955" y="3821393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Picture of Bot Activity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8" name="Google Shape;178;p28"/>
          <p:cNvSpPr txBox="1"/>
          <p:nvPr/>
        </p:nvSpPr>
        <p:spPr>
          <a:xfrm>
            <a:off x="5043454" y="1487650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Visualized</a:t>
            </a: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 Data based on frequency inside 5 minutes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79" name="Google Shape;179;p28"/>
          <p:cNvSpPr txBox="1"/>
          <p:nvPr/>
        </p:nvSpPr>
        <p:spPr>
          <a:xfrm>
            <a:off x="1316800" y="2722531"/>
            <a:ext cx="1188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S3</a:t>
            </a:r>
            <a:endParaRPr b="1" sz="24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80" name="Google Shape;180;p28"/>
          <p:cNvSpPr txBox="1"/>
          <p:nvPr/>
        </p:nvSpPr>
        <p:spPr>
          <a:xfrm>
            <a:off x="2930396" y="2722525"/>
            <a:ext cx="17523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Redshift</a:t>
            </a:r>
            <a:endParaRPr b="1" sz="24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81" name="Google Shape;181;p28"/>
          <p:cNvSpPr txBox="1"/>
          <p:nvPr/>
        </p:nvSpPr>
        <p:spPr>
          <a:xfrm>
            <a:off x="4800004" y="2722525"/>
            <a:ext cx="17523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Tableau</a:t>
            </a:r>
            <a:endParaRPr b="1" sz="24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182" name="Google Shape;182;p28"/>
          <p:cNvSpPr txBox="1"/>
          <p:nvPr/>
        </p:nvSpPr>
        <p:spPr>
          <a:xfrm>
            <a:off x="6574350" y="2722525"/>
            <a:ext cx="25974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What’s Next?</a:t>
            </a:r>
            <a:endParaRPr b="1" sz="24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cxnSp>
        <p:nvCxnSpPr>
          <p:cNvPr id="183" name="Google Shape;183;p28"/>
          <p:cNvCxnSpPr>
            <a:stCxn id="172" idx="1"/>
            <a:endCxn id="176" idx="1"/>
          </p:cNvCxnSpPr>
          <p:nvPr/>
        </p:nvCxnSpPr>
        <p:spPr>
          <a:xfrm flipH="1" rot="10800000">
            <a:off x="1058696" y="1842325"/>
            <a:ext cx="248700" cy="987300"/>
          </a:xfrm>
          <a:prstGeom prst="bentConnector3">
            <a:avLst>
              <a:gd fmla="val 196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8"/>
          <p:cNvCxnSpPr>
            <a:stCxn id="173" idx="1"/>
            <a:endCxn id="178" idx="1"/>
          </p:cNvCxnSpPr>
          <p:nvPr/>
        </p:nvCxnSpPr>
        <p:spPr>
          <a:xfrm flipH="1" rot="10800000">
            <a:off x="4797896" y="1842325"/>
            <a:ext cx="245700" cy="987300"/>
          </a:xfrm>
          <a:prstGeom prst="bentConnector3">
            <a:avLst>
              <a:gd fmla="val 4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9"/>
          <p:cNvPicPr preferRelativeResize="0"/>
          <p:nvPr/>
        </p:nvPicPr>
        <p:blipFill rotWithShape="1">
          <a:blip r:embed="rId3">
            <a:alphaModFix/>
          </a:blip>
          <a:srcRect b="-5368" l="61209" r="-3231" t="3504"/>
          <a:stretch/>
        </p:blipFill>
        <p:spPr>
          <a:xfrm rot="5400000">
            <a:off x="7566737" y="-1466212"/>
            <a:ext cx="1160175" cy="409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9"/>
          <p:cNvSpPr txBox="1"/>
          <p:nvPr>
            <p:ph type="title"/>
          </p:nvPr>
        </p:nvSpPr>
        <p:spPr>
          <a:xfrm>
            <a:off x="720000" y="5874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Filtering to Detect Bots</a:t>
            </a:r>
            <a:endParaRPr sz="2600"/>
          </a:p>
        </p:txBody>
      </p:sp>
      <p:graphicFrame>
        <p:nvGraphicFramePr>
          <p:cNvPr id="191" name="Google Shape;191;p29"/>
          <p:cNvGraphicFramePr/>
          <p:nvPr/>
        </p:nvGraphicFramePr>
        <p:xfrm>
          <a:off x="713188" y="13460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{68241A53-3C07-491B-BB79-3D0517A98CC7}</a:tableStyleId>
              </a:tblPr>
              <a:tblGrid>
                <a:gridCol w="1543525"/>
                <a:gridCol w="1543525"/>
                <a:gridCol w="1543525"/>
                <a:gridCol w="1543525"/>
                <a:gridCol w="1543525"/>
              </a:tblGrid>
              <a:tr h="461025">
                <a:tc gridSpan="5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500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</a:tr>
              <a:tr h="298450">
                <a:tc gridSpan="5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Phase 1</a:t>
                      </a:r>
                      <a:endParaRPr sz="1600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 hMerge="1"/>
                <a:tc hMerge="1"/>
                <a:tc hMerge="1"/>
                <a:tc hMerge="1"/>
              </a:tr>
              <a:tr h="298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1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Specific Pixel has color at certain timestamp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  <a:tr h="298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2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Pixel color changes to a different color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  <a:tr h="298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3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Pixel Color changes back to original color within 20 milliseconds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  <a:tr h="298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4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Return observations based on specifications above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  <a:tr h="298450">
                <a:tc gridSpan="5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lt1"/>
                          </a:solidFill>
                          <a:latin typeface="Audiowide"/>
                          <a:ea typeface="Audiowide"/>
                          <a:cs typeface="Audiowide"/>
                          <a:sym typeface="Audiowide"/>
                        </a:rPr>
                        <a:t> Phase 2</a:t>
                      </a:r>
                      <a:endParaRPr sz="1600">
                        <a:solidFill>
                          <a:schemeClr val="lt1"/>
                        </a:solidFill>
                        <a:latin typeface="Audiowide"/>
                        <a:ea typeface="Audiowide"/>
                        <a:cs typeface="Audiowide"/>
                        <a:sym typeface="Audiowide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 hMerge="1"/>
                <a:tc hMerge="1"/>
                <a:tc hMerge="1"/>
                <a:tc hMerge="1"/>
              </a:tr>
              <a:tr h="298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5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Focus further on repeating color inputs in specific pixels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  <a:tr h="298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6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Same colors repeating in pattern in same pixel inside 1s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  <a:tr h="298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  <a:latin typeface="Rubik"/>
                          <a:ea typeface="Rubik"/>
                          <a:cs typeface="Rubik"/>
                          <a:sym typeface="Rubik"/>
                        </a:rPr>
                        <a:t>Low variance in pixel changes by time indicates automation</a:t>
                      </a:r>
                      <a:endParaRPr sz="1200">
                        <a:solidFill>
                          <a:schemeClr val="dk1"/>
                        </a:solidFill>
                        <a:latin typeface="Rubik"/>
                        <a:ea typeface="Rubik"/>
                        <a:cs typeface="Rubik"/>
                        <a:sym typeface="Rubik"/>
                      </a:endParaRPr>
                    </a:p>
                  </a:txBody>
                  <a:tcPr marT="0" marB="0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</a:tr>
            </a:tbl>
          </a:graphicData>
        </a:graphic>
      </p:graphicFrame>
      <p:pic>
        <p:nvPicPr>
          <p:cNvPr id="192" name="Google Shape;192;p29"/>
          <p:cNvPicPr preferRelativeResize="0"/>
          <p:nvPr/>
        </p:nvPicPr>
        <p:blipFill rotWithShape="1">
          <a:blip r:embed="rId4">
            <a:alphaModFix/>
          </a:blip>
          <a:srcRect b="36447" l="36773" r="12208" t="0"/>
          <a:stretch/>
        </p:blipFill>
        <p:spPr>
          <a:xfrm flipH="1" rot="5399988">
            <a:off x="645951" y="3643128"/>
            <a:ext cx="1488649" cy="2780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790714" y="-2541250"/>
            <a:ext cx="343007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5400000">
            <a:off x="274749" y="3474024"/>
            <a:ext cx="3169700" cy="43936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9" name="Google Shape;199;p30"/>
          <p:cNvCxnSpPr/>
          <p:nvPr/>
        </p:nvCxnSpPr>
        <p:spPr>
          <a:xfrm flipH="1" rot="-5400000">
            <a:off x="3113354" y="2945943"/>
            <a:ext cx="991800" cy="867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30"/>
          <p:cNvCxnSpPr>
            <a:stCxn id="201" idx="1"/>
            <a:endCxn id="202" idx="1"/>
          </p:cNvCxnSpPr>
          <p:nvPr/>
        </p:nvCxnSpPr>
        <p:spPr>
          <a:xfrm>
            <a:off x="6667496" y="2829625"/>
            <a:ext cx="243900" cy="991800"/>
          </a:xfrm>
          <a:prstGeom prst="bentConnector3">
            <a:avLst>
              <a:gd fmla="val 327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3" name="Google Shape;203;p30"/>
          <p:cNvSpPr/>
          <p:nvPr/>
        </p:nvSpPr>
        <p:spPr>
          <a:xfrm>
            <a:off x="720000" y="2427325"/>
            <a:ext cx="2095200" cy="804600"/>
          </a:xfrm>
          <a:prstGeom prst="chevron">
            <a:avLst>
              <a:gd fmla="val 42095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0"/>
          <p:cNvSpPr/>
          <p:nvPr/>
        </p:nvSpPr>
        <p:spPr>
          <a:xfrm>
            <a:off x="2163775" y="2427325"/>
            <a:ext cx="2521200" cy="804600"/>
          </a:xfrm>
          <a:prstGeom prst="chevron">
            <a:avLst>
              <a:gd fmla="val 42095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SageMaker</a:t>
            </a:r>
            <a:endParaRPr sz="1900"/>
          </a:p>
        </p:txBody>
      </p:sp>
      <p:sp>
        <p:nvSpPr>
          <p:cNvPr id="205" name="Google Shape;205;p30"/>
          <p:cNvSpPr/>
          <p:nvPr/>
        </p:nvSpPr>
        <p:spPr>
          <a:xfrm>
            <a:off x="4459200" y="2427325"/>
            <a:ext cx="2095200" cy="804600"/>
          </a:xfrm>
          <a:prstGeom prst="chevron">
            <a:avLst>
              <a:gd fmla="val 42095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0"/>
          <p:cNvSpPr/>
          <p:nvPr/>
        </p:nvSpPr>
        <p:spPr>
          <a:xfrm>
            <a:off x="6328800" y="2427325"/>
            <a:ext cx="2095200" cy="804600"/>
          </a:xfrm>
          <a:prstGeom prst="chevron">
            <a:avLst>
              <a:gd fmla="val 42095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Extended Analysis</a:t>
            </a:r>
            <a:endParaRPr/>
          </a:p>
        </p:txBody>
      </p:sp>
      <p:sp>
        <p:nvSpPr>
          <p:cNvPr id="207" name="Google Shape;207;p30"/>
          <p:cNvSpPr txBox="1"/>
          <p:nvPr/>
        </p:nvSpPr>
        <p:spPr>
          <a:xfrm>
            <a:off x="1307400" y="1641325"/>
            <a:ext cx="15309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Uploaded Parquet files to Bucket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8" name="Google Shape;208;p30"/>
          <p:cNvSpPr txBox="1"/>
          <p:nvPr/>
        </p:nvSpPr>
        <p:spPr>
          <a:xfrm>
            <a:off x="3365279" y="3875643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m5.xlarge Instance Size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Merged 6 Parquet files in Jupyter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2" name="Google Shape;202;p30"/>
          <p:cNvSpPr txBox="1"/>
          <p:nvPr/>
        </p:nvSpPr>
        <p:spPr>
          <a:xfrm>
            <a:off x="6911455" y="3466643"/>
            <a:ext cx="15309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Create image of bot activity based on color and corresponding coordinates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09" name="Google Shape;209;p30"/>
          <p:cNvSpPr txBox="1"/>
          <p:nvPr/>
        </p:nvSpPr>
        <p:spPr>
          <a:xfrm>
            <a:off x="5043450" y="1487650"/>
            <a:ext cx="2095200" cy="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rPr>
              <a:t>Created functions based on bot activity assumptions </a:t>
            </a:r>
            <a:endParaRPr sz="1200">
              <a:solidFill>
                <a:schemeClr val="dk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210" name="Google Shape;210;p30"/>
          <p:cNvSpPr txBox="1"/>
          <p:nvPr/>
        </p:nvSpPr>
        <p:spPr>
          <a:xfrm>
            <a:off x="1173308" y="2750281"/>
            <a:ext cx="1188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S3</a:t>
            </a:r>
            <a:endParaRPr b="1" sz="22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11" name="Google Shape;211;p30"/>
          <p:cNvSpPr txBox="1"/>
          <p:nvPr/>
        </p:nvSpPr>
        <p:spPr>
          <a:xfrm>
            <a:off x="4750625" y="2620688"/>
            <a:ext cx="20952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Bot </a:t>
            </a:r>
            <a:endParaRPr b="1" sz="19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Functions</a:t>
            </a:r>
            <a:endParaRPr b="1" sz="19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sp>
        <p:nvSpPr>
          <p:cNvPr id="212" name="Google Shape;212;p30"/>
          <p:cNvSpPr txBox="1"/>
          <p:nvPr/>
        </p:nvSpPr>
        <p:spPr>
          <a:xfrm>
            <a:off x="6696350" y="2667075"/>
            <a:ext cx="16188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Visualize </a:t>
            </a:r>
            <a:endParaRPr b="1" sz="19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cxnSp>
        <p:nvCxnSpPr>
          <p:cNvPr id="213" name="Google Shape;213;p30"/>
          <p:cNvCxnSpPr>
            <a:stCxn id="203" idx="1"/>
            <a:endCxn id="207" idx="1"/>
          </p:cNvCxnSpPr>
          <p:nvPr/>
        </p:nvCxnSpPr>
        <p:spPr>
          <a:xfrm flipH="1" rot="10800000">
            <a:off x="1058696" y="1831225"/>
            <a:ext cx="248700" cy="998400"/>
          </a:xfrm>
          <a:prstGeom prst="bentConnector3">
            <a:avLst>
              <a:gd fmla="val 15442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30"/>
          <p:cNvCxnSpPr>
            <a:stCxn id="205" idx="1"/>
            <a:endCxn id="209" idx="1"/>
          </p:cNvCxnSpPr>
          <p:nvPr/>
        </p:nvCxnSpPr>
        <p:spPr>
          <a:xfrm flipH="1" rot="10800000">
            <a:off x="4797896" y="1842325"/>
            <a:ext cx="245700" cy="987300"/>
          </a:xfrm>
          <a:prstGeom prst="bentConnector3">
            <a:avLst>
              <a:gd fmla="val 744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0" name="Google Shape;220;p31"/>
          <p:cNvPicPr preferRelativeResize="0"/>
          <p:nvPr/>
        </p:nvPicPr>
        <p:blipFill rotWithShape="1">
          <a:blip r:embed="rId3">
            <a:alphaModFix/>
          </a:blip>
          <a:srcRect b="0" l="0" r="52317" t="60114"/>
          <a:stretch/>
        </p:blipFill>
        <p:spPr>
          <a:xfrm rot="5400000">
            <a:off x="7647362" y="3360714"/>
            <a:ext cx="2685452" cy="149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1"/>
          <p:cNvPicPr preferRelativeResize="0"/>
          <p:nvPr/>
        </p:nvPicPr>
        <p:blipFill rotWithShape="1">
          <a:blip r:embed="rId4">
            <a:alphaModFix/>
          </a:blip>
          <a:srcRect b="17803" l="0" r="42359" t="0"/>
          <a:stretch/>
        </p:blipFill>
        <p:spPr>
          <a:xfrm rot="-5400000">
            <a:off x="6507949" y="-1634049"/>
            <a:ext cx="1977050" cy="4227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1"/>
          <p:cNvPicPr preferRelativeResize="0"/>
          <p:nvPr/>
        </p:nvPicPr>
        <p:blipFill rotWithShape="1">
          <a:blip r:embed="rId5">
            <a:alphaModFix/>
          </a:blip>
          <a:srcRect b="3517" l="0" r="0" t="4163"/>
          <a:stretch/>
        </p:blipFill>
        <p:spPr>
          <a:xfrm>
            <a:off x="178150" y="1391125"/>
            <a:ext cx="4765487" cy="303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1" title="test.mov">
            <a:hlinkClick r:id="rId6"/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48400" y="1321200"/>
            <a:ext cx="4048967" cy="303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3724" y="1180901"/>
            <a:ext cx="3416550" cy="337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3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devil is in the detail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0" name="Google Shape;230;p32"/>
          <p:cNvPicPr preferRelativeResize="0"/>
          <p:nvPr/>
        </p:nvPicPr>
        <p:blipFill rotWithShape="1">
          <a:blip r:embed="rId4">
            <a:alphaModFix/>
          </a:blip>
          <a:srcRect b="17803" l="0" r="42359" t="0"/>
          <a:stretch/>
        </p:blipFill>
        <p:spPr>
          <a:xfrm rot="-5400000">
            <a:off x="6562324" y="-732774"/>
            <a:ext cx="1977050" cy="42277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 rot="-5400000">
            <a:off x="326249" y="2921274"/>
            <a:ext cx="3169700" cy="439365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2"/>
          <p:cNvSpPr txBox="1"/>
          <p:nvPr/>
        </p:nvSpPr>
        <p:spPr>
          <a:xfrm>
            <a:off x="1316800" y="2722531"/>
            <a:ext cx="1188600" cy="37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Audiowide"/>
                <a:ea typeface="Audiowide"/>
                <a:cs typeface="Audiowide"/>
                <a:sym typeface="Audiowide"/>
              </a:rPr>
              <a:t>S3</a:t>
            </a:r>
            <a:endParaRPr b="1" sz="2400">
              <a:solidFill>
                <a:schemeClr val="lt1"/>
              </a:solidFill>
              <a:latin typeface="Audiowide"/>
              <a:ea typeface="Audiowide"/>
              <a:cs typeface="Audiowide"/>
              <a:sym typeface="Audiowide"/>
            </a:endParaRPr>
          </a:p>
        </p:txBody>
      </p:sp>
      <p:pic>
        <p:nvPicPr>
          <p:cNvPr id="233" name="Google Shape;233;p32"/>
          <p:cNvPicPr preferRelativeResize="0"/>
          <p:nvPr/>
        </p:nvPicPr>
        <p:blipFill rotWithShape="1">
          <a:blip r:embed="rId6">
            <a:alphaModFix/>
          </a:blip>
          <a:srcRect b="3517" l="0" r="0" t="4163"/>
          <a:stretch/>
        </p:blipFill>
        <p:spPr>
          <a:xfrm>
            <a:off x="67181" y="1320204"/>
            <a:ext cx="2438225" cy="1553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33"/>
          <p:cNvPicPr preferRelativeResize="0"/>
          <p:nvPr/>
        </p:nvPicPr>
        <p:blipFill rotWithShape="1">
          <a:blip r:embed="rId3">
            <a:alphaModFix/>
          </a:blip>
          <a:srcRect b="0" l="0" r="52317" t="60114"/>
          <a:stretch/>
        </p:blipFill>
        <p:spPr>
          <a:xfrm rot="5400000">
            <a:off x="7052187" y="3051789"/>
            <a:ext cx="2685452" cy="149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Analysis</a:t>
            </a:r>
            <a:endParaRPr/>
          </a:p>
        </p:txBody>
      </p:sp>
      <p:sp>
        <p:nvSpPr>
          <p:cNvPr id="240" name="Google Shape;240;p33"/>
          <p:cNvSpPr txBox="1"/>
          <p:nvPr>
            <p:ph idx="2" type="title"/>
          </p:nvPr>
        </p:nvSpPr>
        <p:spPr>
          <a:xfrm>
            <a:off x="840602" y="3122575"/>
            <a:ext cx="31686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Grid Expansion </a:t>
            </a:r>
            <a:endParaRPr/>
          </a:p>
        </p:txBody>
      </p:sp>
      <p:sp>
        <p:nvSpPr>
          <p:cNvPr id="241" name="Google Shape;241;p33"/>
          <p:cNvSpPr txBox="1"/>
          <p:nvPr>
            <p:ph idx="3" type="title"/>
          </p:nvPr>
        </p:nvSpPr>
        <p:spPr>
          <a:xfrm>
            <a:off x="4782698" y="1149350"/>
            <a:ext cx="31686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Moving Color Clusters</a:t>
            </a:r>
            <a:endParaRPr/>
          </a:p>
        </p:txBody>
      </p:sp>
      <p:sp>
        <p:nvSpPr>
          <p:cNvPr id="242" name="Google Shape;242;p33"/>
          <p:cNvSpPr txBox="1"/>
          <p:nvPr>
            <p:ph idx="1" type="subTitle"/>
          </p:nvPr>
        </p:nvSpPr>
        <p:spPr>
          <a:xfrm>
            <a:off x="840602" y="3530675"/>
            <a:ext cx="3168600" cy="1092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times that r/place canvas size increased, what pixels were instantly populated or automated by bots </a:t>
            </a:r>
            <a:endParaRPr/>
          </a:p>
        </p:txBody>
      </p:sp>
      <p:sp>
        <p:nvSpPr>
          <p:cNvPr id="243" name="Google Shape;243;p33"/>
          <p:cNvSpPr txBox="1"/>
          <p:nvPr>
            <p:ph idx="4" type="subTitle"/>
          </p:nvPr>
        </p:nvSpPr>
        <p:spPr>
          <a:xfrm>
            <a:off x="4782698" y="1859163"/>
            <a:ext cx="3168600" cy="10923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 </a:t>
            </a:r>
            <a:r>
              <a:rPr lang="en"/>
              <a:t>groups of closely located pixels that are changing to the same color (or </a:t>
            </a:r>
            <a:r>
              <a:rPr lang="en"/>
              <a:t>group of colors) in an unusually fast time </a:t>
            </a:r>
            <a:endParaRPr/>
          </a:p>
        </p:txBody>
      </p:sp>
      <p:pic>
        <p:nvPicPr>
          <p:cNvPr id="244" name="Google Shape;244;p33"/>
          <p:cNvPicPr preferRelativeResize="0"/>
          <p:nvPr/>
        </p:nvPicPr>
        <p:blipFill rotWithShape="1">
          <a:blip r:embed="rId4">
            <a:alphaModFix/>
          </a:blip>
          <a:srcRect b="0" l="0" r="63722" t="0"/>
          <a:stretch/>
        </p:blipFill>
        <p:spPr>
          <a:xfrm flipH="1" rot="-5611066">
            <a:off x="3268547" y="2060342"/>
            <a:ext cx="1399729" cy="53483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5" name="Google Shape;245;p33"/>
          <p:cNvGrpSpPr/>
          <p:nvPr/>
        </p:nvGrpSpPr>
        <p:grpSpPr>
          <a:xfrm>
            <a:off x="2409063" y="1859187"/>
            <a:ext cx="394713" cy="421927"/>
            <a:chOff x="-2312225" y="3238300"/>
            <a:chExt cx="274125" cy="293025"/>
          </a:xfrm>
        </p:grpSpPr>
        <p:sp>
          <p:nvSpPr>
            <p:cNvPr id="246" name="Google Shape;246;p33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3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8" name="Google Shape;248;p33"/>
          <p:cNvSpPr txBox="1"/>
          <p:nvPr/>
        </p:nvSpPr>
        <p:spPr>
          <a:xfrm>
            <a:off x="4078525" y="16745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49" name="Google Shape;249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24900" y="1134624"/>
            <a:ext cx="3000002" cy="1871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05350" y="2817033"/>
            <a:ext cx="2923300" cy="16926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D9D9D9"/>
            </a:gs>
            <a:gs pos="100000">
              <a:schemeClr val="lt1"/>
            </a:gs>
          </a:gsLst>
          <a:lin ang="2698631" scaled="0"/>
        </a:gra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34"/>
          <p:cNvPicPr preferRelativeResize="0"/>
          <p:nvPr/>
        </p:nvPicPr>
        <p:blipFill rotWithShape="1">
          <a:blip r:embed="rId3">
            <a:alphaModFix/>
          </a:blip>
          <a:srcRect b="-13027" l="-4365" r="5590" t="35806"/>
          <a:stretch/>
        </p:blipFill>
        <p:spPr>
          <a:xfrm>
            <a:off x="7041325" y="0"/>
            <a:ext cx="2102674" cy="2392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4"/>
          <p:cNvPicPr preferRelativeResize="0"/>
          <p:nvPr/>
        </p:nvPicPr>
        <p:blipFill rotWithShape="1">
          <a:blip r:embed="rId4">
            <a:alphaModFix/>
          </a:blip>
          <a:srcRect b="0" l="5430" r="43091" t="0"/>
          <a:stretch/>
        </p:blipFill>
        <p:spPr>
          <a:xfrm rot="5400000">
            <a:off x="2233688" y="905914"/>
            <a:ext cx="1988525" cy="6486648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4"/>
          <p:cNvSpPr txBox="1"/>
          <p:nvPr>
            <p:ph type="title"/>
          </p:nvPr>
        </p:nvSpPr>
        <p:spPr>
          <a:xfrm>
            <a:off x="2903100" y="3203425"/>
            <a:ext cx="5029200" cy="40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 Thank you</a:t>
            </a:r>
            <a:endParaRPr/>
          </a:p>
        </p:txBody>
      </p:sp>
      <p:pic>
        <p:nvPicPr>
          <p:cNvPr id="258" name="Google Shape;258;p34"/>
          <p:cNvPicPr preferRelativeResize="0"/>
          <p:nvPr/>
        </p:nvPicPr>
        <p:blipFill rotWithShape="1">
          <a:blip r:embed="rId5">
            <a:alphaModFix/>
          </a:blip>
          <a:srcRect b="19002" l="0" r="0" t="0"/>
          <a:stretch/>
        </p:blipFill>
        <p:spPr>
          <a:xfrm>
            <a:off x="623775" y="1324925"/>
            <a:ext cx="6615475" cy="1373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4"/>
          <p:cNvSpPr txBox="1"/>
          <p:nvPr/>
        </p:nvSpPr>
        <p:spPr>
          <a:xfrm>
            <a:off x="1085350" y="2587825"/>
            <a:ext cx="4267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Rubik"/>
                <a:ea typeface="Rubik"/>
                <a:cs typeface="Rubik"/>
                <a:sym typeface="Rubik"/>
              </a:rPr>
              <a:t>we have expanded our knowledge of the cloud and a mediocre graph to show for it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Rubik"/>
                <a:ea typeface="Rubik"/>
                <a:cs typeface="Rubik"/>
                <a:sym typeface="Rubik"/>
              </a:rPr>
              <a:t> ****</a:t>
            </a:r>
            <a:r>
              <a:rPr b="1" lang="en">
                <a:solidFill>
                  <a:schemeClr val="dk1"/>
                </a:solidFill>
                <a:highlight>
                  <a:schemeClr val="lt1"/>
                </a:highlight>
                <a:latin typeface="Rubik"/>
                <a:ea typeface="Rubik"/>
                <a:cs typeface="Rubik"/>
                <a:sym typeface="Rubik"/>
              </a:rPr>
              <a:t>*****</a:t>
            </a:r>
            <a:endParaRPr b="1">
              <a:solidFill>
                <a:schemeClr val="dk1"/>
              </a:solidFill>
              <a:highlight>
                <a:schemeClr val="lt1"/>
              </a:highlight>
              <a:latin typeface="Rubik"/>
              <a:ea typeface="Rubik"/>
              <a:cs typeface="Rubik"/>
              <a:sym typeface="Rubik"/>
            </a:endParaRPr>
          </a:p>
        </p:txBody>
      </p:sp>
      <p:cxnSp>
        <p:nvCxnSpPr>
          <p:cNvPr id="260" name="Google Shape;260;p34"/>
          <p:cNvCxnSpPr/>
          <p:nvPr/>
        </p:nvCxnSpPr>
        <p:spPr>
          <a:xfrm flipH="1" rot="10800000">
            <a:off x="1251650" y="2503475"/>
            <a:ext cx="3604800" cy="96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ig Data Security Company Onboarding by Slidesgo">
  <a:themeElements>
    <a:clrScheme name="Simple Light">
      <a:dk1>
        <a:srgbClr val="021A4C"/>
      </a:dk1>
      <a:lt1>
        <a:srgbClr val="FFFFFF"/>
      </a:lt1>
      <a:dk2>
        <a:srgbClr val="B7252C"/>
      </a:dk2>
      <a:lt2>
        <a:srgbClr val="512CAF"/>
      </a:lt2>
      <a:accent1>
        <a:srgbClr val="EFEFE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